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6BF5FB-5695-4E8F-969D-52D9DBF71307}" type="datetimeFigureOut">
              <a:rPr lang="el-GR" smtClean="0"/>
              <a:t>18/11/2014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0FBE8A-7595-4277-8BFF-62F6B5C7BDF4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l-GR" sz="9600" dirty="0" smtClean="0"/>
              <a:t>Η ΜΑΧΗ ΣΤΟ ΜΑΝΙΑΚΙ</a:t>
            </a:r>
            <a:endParaRPr lang="el-G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ft.tt/1gJnn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2" cy="596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2.bp.blogspot.com/-eV9uYd15kvE/UUj-nryZN-I/AAAAAAAAHro/_PwMPCbxfVA/s320/''%CE%97+%CE%BC%CE%AC%CF%87%CE%B7+%CF%84%CE%B7%CF%82+%CE%91%CE%BB%CE%B1%CE%BC%CE%AC%CE%BD%CE%B1%CF%82'',+%CF%84%CE%BF%CF%85+%CE%91%CE%BB%CE%B5%CE%BE%CE%AC%CE%BD%CE%B4%CF%81%CE%BF%CF%85+%CE%97%CF%83%CE%B1%CE%90%CE%B1.+(%CE%91%CE%B8%CE%AE%CE%BD%CE%B1,+%CE%95%CE%B8%CE%BD%CE%B9%CE%BA%CF%8C+%CE%99%CF%83%CF%84%CE%BF%CF%81%CE%B9%CE%BA%CF%8C+%CE%9C%CE%BF%CF%85%CF%83%CE%B5%CE%AF%CE%BF)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659"/>
            <a:ext cx="6720418" cy="577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encrypted-tbn1.gstatic.com/images?q=tbn:ANd9GcRZfP7JImqrpPxmE5ETWrnnf0aPxgnCNW5mb94AOm3sLYOyo7dI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9922"/>
            <a:ext cx="7416824" cy="597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hellinon.net/NeesSelides/fotos/Pole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081" y="692696"/>
            <a:ext cx="7594351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2.bp.blogspot.com/-38hh4Kr2LUM/UEG50ef6swI/AAAAAAAAHmo/jDNTWsjMxgY/s1600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422217"/>
            <a:ext cx="7220042" cy="581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el-GR" sz="9600" dirty="0" smtClean="0"/>
              <a:t>ΤΕΛΟΣ</a:t>
            </a:r>
            <a:endParaRPr lang="el-G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7136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 μάχη στο</a:t>
            </a:r>
            <a:r>
              <a:rPr kumimoji="0" lang="el-GR" sz="4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48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μανιάκι</a:t>
            </a: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ήταν μια από τις μάχες που </a:t>
            </a:r>
            <a:r>
              <a:rPr lang="el-GR" sz="48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χάσαμε</a:t>
            </a:r>
            <a:r>
              <a:rPr kumimoji="0" lang="el-GR" sz="4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.Σε</a:t>
            </a: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αυτή την μάχη κατέβηκαν οι Έλληνες με επικεφαλή τον Παπαφλέσσα περίπου 1.300 άνδρες όπου ήρθαν αντιμέτωποι με 3.000 περίπου Αιγύπτιους με επικεφαλή τον Ιμπραήμ.</a:t>
            </a:r>
            <a:endParaRPr kumimoji="0" lang="el-GR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-6911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 μάχη ξεκίνησε το πρωί της 20</a:t>
            </a:r>
            <a:r>
              <a:rPr kumimoji="0" lang="el-GR" sz="44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ης</a:t>
            </a: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Μαίου</a:t>
            </a: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και κράτησε περίπου 8 </a:t>
            </a:r>
            <a:r>
              <a:rPr kumimoji="0" lang="el-GR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ώρες.Οι</a:t>
            </a: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Αιγύπτιοι ήταν πεπειραμένοι δεν πεινούσαν και ήταν καθαροί αντιθέτως με τους Έλληνες που πεινούσαν και ήταν </a:t>
            </a:r>
            <a:r>
              <a:rPr kumimoji="0" lang="el-GR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βρώμικοι.Οι</a:t>
            </a: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Έλληνες πολέμησαν </a:t>
            </a:r>
            <a:r>
              <a:rPr kumimoji="0" lang="el-GR" sz="4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ηρωικά,το</a:t>
            </a:r>
            <a:r>
              <a:rPr kumimoji="0" lang="el-GR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πάλεψαν αλλά αυτό δεν ήταν αρκετό να νικήσουν τους Αιγύπτιους.</a:t>
            </a: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9878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Μετά από τις 8 εφιαλτικές ώρες που πέρασαν οι Έλληνες η μάχη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τελείωσε.Ο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Ιμπραήμ ζήτησε από τους πολεμιστές του να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βρούν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τον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Παπαφλέσσα.Αυτοί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του έφεραν ένα ακέφαλο σώμα και ο Ιμπραήμ ζήτησε να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βρούν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και το κεφάλι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του.Όταν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το βρήκαν τοποθέτησαν πάνω σε ένα δέντρο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ολο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το σώμα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του.Ο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Ιμπραήμ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φίλισε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στο μέτωπο τον Παπαφλέσσα </a:t>
            </a: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δείχνωντας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τον σεβασμό του σε εκείνον.</a:t>
            </a: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5884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Μετά την νίκη του Ιμπραήμ στο </a:t>
            </a:r>
            <a:r>
              <a:rPr kumimoji="0" lang="el-GR" sz="4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Μανιάκι,πυρπόλησε</a:t>
            </a: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και την Καλαμάτα και στράφηκε εναντίων της </a:t>
            </a:r>
            <a:r>
              <a:rPr kumimoji="0" lang="el-GR" sz="4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Τριπολιτσάς,την</a:t>
            </a: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οποία κατέλαβε στις 11 Ιουνίου του 1.825.Επίσης από τις 17 </a:t>
            </a:r>
            <a:r>
              <a:rPr kumimoji="0" lang="el-GR" sz="4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Μαίου</a:t>
            </a:r>
            <a:r>
              <a:rPr kumimoji="0" lang="el-GR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ο Κολοκοτρώνης είχε αποφυλακιστεί και διορίστηκε ως αρχιστράτηγος των ελληνικών δυνάμεων.</a:t>
            </a:r>
            <a:endParaRPr kumimoji="0" lang="el-GR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ΠΑΠΑΦΛΕΣΣΑΣ</a:t>
            </a:r>
            <a:endParaRPr lang="el-GR" dirty="0"/>
          </a:p>
        </p:txBody>
      </p:sp>
      <p:pic>
        <p:nvPicPr>
          <p:cNvPr id="4" name="3 - Θέση περιεχομένου" descr="papaflessa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09550"/>
            <a:ext cx="6264696" cy="5071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ΙΜΠΡΑΗΜ</a:t>
            </a:r>
            <a:endParaRPr lang="el-GR" dirty="0"/>
          </a:p>
        </p:txBody>
      </p:sp>
      <p:pic>
        <p:nvPicPr>
          <p:cNvPr id="4" name="3 - Θέση περιεχομένου" descr="Ibrahim1-258x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16724"/>
            <a:ext cx="5688632" cy="4899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75sepw.bn1.livefilestore.com/y2piSaNvPEkWaptrKr9lj4BfFoLv2wBvgrv4eItYr20YpANaNZkvgyw_TEW4BGM_Uv2vO41_vgaAgUlWzQH3quHB4RZ0DNpGUDf1VuixWUB5_Q/maniaki.jpg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54881"/>
            <a:ext cx="6624736" cy="5425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noixtosxoleio.weebly.com/uploads/8/4/5/6/8456554/2255839.jpg?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81" y="395195"/>
            <a:ext cx="7911739" cy="598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187</Words>
  <Application>Microsoft Office PowerPoint</Application>
  <PresentationFormat>Προβολή στην οθόνη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Αποκορύφωμα</vt:lpstr>
      <vt:lpstr>Η ΜΑΧΗ ΣΤΟ ΜΑΝΙΑΚΙ</vt:lpstr>
      <vt:lpstr>Διαφάνεια 2</vt:lpstr>
      <vt:lpstr>Διαφάνεια 3</vt:lpstr>
      <vt:lpstr>Διαφάνεια 4</vt:lpstr>
      <vt:lpstr>Διαφάνεια 5</vt:lpstr>
      <vt:lpstr>ΠΑΠΑΦΛΕΣΣΑΣ</vt:lpstr>
      <vt:lpstr>ΙΜΠΡΑΗΜ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</cp:revision>
  <dcterms:created xsi:type="dcterms:W3CDTF">2014-11-18T12:44:02Z</dcterms:created>
  <dcterms:modified xsi:type="dcterms:W3CDTF">2014-11-18T14:00:18Z</dcterms:modified>
</cp:coreProperties>
</file>